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62" r:id="rId3"/>
  </p:sldMasterIdLst>
  <p:handoutMasterIdLst>
    <p:handoutMasterId r:id="rId11"/>
  </p:handoutMasterIdLst>
  <p:sldIdLst>
    <p:sldId id="290" r:id="rId4"/>
    <p:sldId id="410" r:id="rId5"/>
    <p:sldId id="411" r:id="rId6"/>
    <p:sldId id="404" r:id="rId7"/>
    <p:sldId id="412" r:id="rId8"/>
    <p:sldId id="413" r:id="rId9"/>
    <p:sldId id="409" r:id="rId10"/>
  </p:sldIdLst>
  <p:sldSz cx="9144000" cy="6858000" type="screen4x3"/>
  <p:notesSz cx="6884988" cy="100187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6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AD2D"/>
    <a:srgbClr val="462916"/>
    <a:srgbClr val="EE9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3006" y="-84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3495" cy="500935"/>
          </a:xfrm>
          <a:prstGeom prst="rect">
            <a:avLst/>
          </a:prstGeom>
        </p:spPr>
        <p:txBody>
          <a:bodyPr vert="horz" lIns="93433" tIns="46717" rIns="93433" bIns="4671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3495" cy="500935"/>
          </a:xfrm>
          <a:prstGeom prst="rect">
            <a:avLst/>
          </a:prstGeom>
        </p:spPr>
        <p:txBody>
          <a:bodyPr vert="horz" lIns="93433" tIns="46717" rIns="93433" bIns="4671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9900" y="9516039"/>
            <a:ext cx="2983495" cy="500935"/>
          </a:xfrm>
          <a:prstGeom prst="rect">
            <a:avLst/>
          </a:prstGeom>
        </p:spPr>
        <p:txBody>
          <a:bodyPr vert="horz" lIns="93433" tIns="46717" rIns="93433" bIns="46717" rtlCol="0" anchor="b"/>
          <a:lstStyle>
            <a:lvl1pPr algn="r">
              <a:defRPr sz="1200"/>
            </a:lvl1pPr>
          </a:lstStyle>
          <a:p>
            <a:fld id="{CC1E1AC7-8C5C-4B16-9907-39C00B42B7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2443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1628800"/>
            <a:ext cx="6624736" cy="45365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Tekst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662473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test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30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24-6-2015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397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24-6-2015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0585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24-6-2015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191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24-6-2015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9799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24-6-2015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7467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24-6-2015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771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24-6-2015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8023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24-6-2015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3470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24-6-2015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867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24-6-2015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6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C060-5C21-4F0F-A574-C52E72123095}" type="datetimeFigureOut">
              <a:rPr lang="nl-NL" smtClean="0"/>
              <a:t>24-6-2015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B81532-A780-411D-9B3F-4006C6D731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4489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24-6-2015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1377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24-6-2015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12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24-6-2015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7613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24-6-2015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3803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24-6-2015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595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24-6-2015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093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24-6-2015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278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24-6-2015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574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24-6-2015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815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24-6-2015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160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24-6-2015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72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24-6-2015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433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83568" y="6356350"/>
            <a:ext cx="74168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Flora- en faunakennis 20-10-14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004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46291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rgbClr val="46291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C965E-D6B3-49CE-BCF6-D0A097DA1CEE}" type="datetimeFigureOut">
              <a:rPr lang="nl-NL" smtClean="0"/>
              <a:t>24-6-2015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10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FA148-31BD-4B5C-90A0-724FBE2317B6}" type="datetimeFigureOut">
              <a:rPr lang="nl-NL" smtClean="0"/>
              <a:t>24-6-2015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u="sng">
                <a:solidFill>
                  <a:srgbClr val="46291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Bomen 20-10-14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36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etchup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5" y="2009946"/>
            <a:ext cx="9109273" cy="4848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5928" y="1988840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391878" y="692697"/>
            <a:ext cx="6420481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ONTWERPEN</a:t>
            </a:r>
            <a:endParaRPr lang="nl-NL" sz="4000" dirty="0"/>
          </a:p>
          <a:p>
            <a:pPr algn="ctr"/>
            <a:r>
              <a:rPr lang="nl-NL" sz="4000" i="1" dirty="0" err="1" smtClean="0">
                <a:solidFill>
                  <a:srgbClr val="92AD2D"/>
                </a:solidFill>
              </a:rPr>
              <a:t>SketchUp</a:t>
            </a:r>
            <a:endParaRPr lang="nl-NL" sz="3200" i="1" dirty="0">
              <a:solidFill>
                <a:srgbClr val="92AD2D"/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N32 - N42 - Gr Lyceum  -Twello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279309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/>
          <a:lstStyle/>
          <a:p>
            <a:r>
              <a:rPr lang="nl-NL" i="1" dirty="0" smtClean="0"/>
              <a:t>Wat hebben </a:t>
            </a:r>
            <a:r>
              <a:rPr lang="nl-NL" i="1" smtClean="0"/>
              <a:t>we </a:t>
            </a:r>
            <a:r>
              <a:rPr lang="nl-NL" i="1" smtClean="0"/>
              <a:t>gedaan</a:t>
            </a:r>
            <a:r>
              <a:rPr lang="nl-NL" i="1" dirty="0" smtClean="0"/>
              <a:t>? </a:t>
            </a:r>
            <a:endParaRPr lang="nl-NL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sz="3600" dirty="0" smtClean="0"/>
          </a:p>
          <a:p>
            <a:r>
              <a:rPr lang="nl-NL" sz="3600" dirty="0" smtClean="0"/>
              <a:t>17 december:</a:t>
            </a:r>
            <a:endParaRPr lang="nl-NL" sz="36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 err="1" smtClean="0"/>
              <a:t>SketchUp</a:t>
            </a:r>
            <a:r>
              <a:rPr lang="nl-NL" sz="3600" dirty="0" smtClean="0"/>
              <a:t> Hoofdstuk 1 - 3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 smtClean="0"/>
              <a:t>Start met </a:t>
            </a:r>
            <a:r>
              <a:rPr lang="nl-NL" sz="3600" dirty="0" err="1" smtClean="0"/>
              <a:t>SketchUp</a:t>
            </a:r>
            <a:r>
              <a:rPr lang="nl-NL" sz="3600" dirty="0" smtClean="0"/>
              <a:t>-tekening eigen huis</a:t>
            </a:r>
            <a:endParaRPr lang="nl-NL" sz="3600" dirty="0"/>
          </a:p>
          <a:p>
            <a:endParaRPr lang="nl-NL" sz="36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3038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82" y="548680"/>
            <a:ext cx="8890641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113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073427"/>
          </a:xfrm>
        </p:spPr>
        <p:txBody>
          <a:bodyPr/>
          <a:lstStyle/>
          <a:p>
            <a:endParaRPr lang="nl-NL" sz="4400" dirty="0" smtClean="0">
              <a:sym typeface="Wingdings" panose="05000000000000000000" pitchFamily="2" charset="2"/>
            </a:endParaRPr>
          </a:p>
          <a:p>
            <a:endParaRPr lang="nl-NL" sz="4400" dirty="0">
              <a:sym typeface="Wingdings" panose="05000000000000000000" pitchFamily="2" charset="2"/>
            </a:endParaRPr>
          </a:p>
          <a:p>
            <a:r>
              <a:rPr lang="nl-NL" sz="4800" b="1" dirty="0" smtClean="0">
                <a:sym typeface="Wingdings" panose="05000000000000000000" pitchFamily="2" charset="2"/>
              </a:rPr>
              <a:t>Opdracht eigen huis</a:t>
            </a:r>
          </a:p>
          <a:p>
            <a:r>
              <a:rPr lang="nl-NL" sz="4800" b="1" dirty="0" smtClean="0">
                <a:sym typeface="Wingdings" panose="05000000000000000000" pitchFamily="2" charset="2"/>
              </a:rPr>
              <a:t>Tuintekening overzetten naar </a:t>
            </a:r>
            <a:r>
              <a:rPr lang="nl-NL" sz="4800" b="1" dirty="0" err="1" smtClean="0">
                <a:sym typeface="Wingdings" panose="05000000000000000000" pitchFamily="2" charset="2"/>
              </a:rPr>
              <a:t>SketchUp</a:t>
            </a:r>
            <a:endParaRPr lang="nl-NL" sz="4800" b="1" smtClean="0">
              <a:sym typeface="Wingdings" panose="05000000000000000000" pitchFamily="2" charset="2"/>
            </a:endParaRPr>
          </a:p>
          <a:p>
            <a:endParaRPr lang="nl-NL" sz="48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267" y="0"/>
            <a:ext cx="3424279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06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Vaste computers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op het </a:t>
            </a:r>
            <a:r>
              <a:rPr lang="nl-NL" dirty="0" smtClean="0"/>
              <a:t>bureaublad </a:t>
            </a:r>
            <a:r>
              <a:rPr lang="nl-NL" dirty="0"/>
              <a:t>kiezen voor AOC Installaties -&gt; Installatie -&gt;Google en dan dubbel klikken op Google Sketch-up 8.</a:t>
            </a:r>
            <a:br>
              <a:rPr lang="nl-NL" dirty="0"/>
            </a:br>
            <a:endParaRPr lang="nl-NL" dirty="0" smtClean="0"/>
          </a:p>
          <a:p>
            <a:r>
              <a:rPr lang="nl-NL" dirty="0"/>
              <a:t>Vervolgens </a:t>
            </a:r>
            <a:r>
              <a:rPr lang="nl-NL" dirty="0" smtClean="0"/>
              <a:t>het </a:t>
            </a:r>
            <a:r>
              <a:rPr lang="nl-NL" dirty="0"/>
              <a:t>programma starten via start menu -&gt; Algemeen -&gt; Google Sketch-up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26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Eigen laptop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hlinkClick r:id="rId2"/>
              </a:rPr>
              <a:t>www.sketchup.com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Duurt wel 30 minuten.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7065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05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2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AOC Oost 201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4706</TotalTime>
  <Words>70</Words>
  <Application>Microsoft Office PowerPoint</Application>
  <PresentationFormat>Diavoorstelling (4:3)</PresentationFormat>
  <Paragraphs>20</Paragraphs>
  <Slides>7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Powerpoint AOC Oost 2012</vt:lpstr>
      <vt:lpstr>1_Aangepast ontwerp</vt:lpstr>
      <vt:lpstr>Aangepast ontwerp</vt:lpstr>
      <vt:lpstr>PowerPoint-presentatie</vt:lpstr>
      <vt:lpstr>Wat hebben we gedaan? </vt:lpstr>
      <vt:lpstr>PowerPoint-presentatie</vt:lpstr>
      <vt:lpstr>Wat gaan we doen?</vt:lpstr>
      <vt:lpstr>Vaste computers</vt:lpstr>
      <vt:lpstr>Eigen laptop</vt:lpstr>
      <vt:lpstr>PowerPoint-presentatie</vt:lpstr>
    </vt:vector>
  </TitlesOfParts>
  <Company>AOC Oost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Examinering</dc:title>
  <dc:creator>Henk Weusthof</dc:creator>
  <cp:lastModifiedBy>Dick van der Neut</cp:lastModifiedBy>
  <cp:revision>207</cp:revision>
  <cp:lastPrinted>2014-04-16T08:29:37Z</cp:lastPrinted>
  <dcterms:created xsi:type="dcterms:W3CDTF">2012-12-05T14:47:34Z</dcterms:created>
  <dcterms:modified xsi:type="dcterms:W3CDTF">2015-06-24T10:18:57Z</dcterms:modified>
</cp:coreProperties>
</file>